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9F97-08B1-4FDC-8149-1540278C73EC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1630-0246-415E-801D-CBCA67691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67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E9F97-08B1-4FDC-8149-1540278C73EC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E1630-0246-415E-801D-CBCA67691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670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VUSD Elementary Teacher </a:t>
            </a:r>
            <a:br>
              <a:rPr lang="en-US" smtClean="0"/>
            </a:br>
            <a:r>
              <a:rPr lang="en-US" smtClean="0"/>
              <a:t>PE Survey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966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574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245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253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261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801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039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965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195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280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(4:3)</PresentationFormat>
  <Paragraphs>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VUSD Elementary Teacher  PE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Vista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VUSD Elementary Teacher  PE Survey</dc:title>
  <dc:creator>Administrator</dc:creator>
  <cp:lastModifiedBy>Administrator</cp:lastModifiedBy>
  <cp:revision>1</cp:revision>
  <dcterms:created xsi:type="dcterms:W3CDTF">2013-02-06T23:00:20Z</dcterms:created>
  <dcterms:modified xsi:type="dcterms:W3CDTF">2013-02-06T23:00:20Z</dcterms:modified>
</cp:coreProperties>
</file>